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85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tags/tag70.xml" ContentType="application/vnd.openxmlformats-officedocument.presentationml.tag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ags/tag79.xml" ContentType="application/vnd.openxmlformats-officedocument.presentationml.tag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tags/tag59.xml" ContentType="application/vnd.openxmlformats-officedocument.presentationml.tags+xml"/>
  <Override PartName="/ppt/tags/tag68.xml" ContentType="application/vnd.openxmlformats-officedocument.presentationml.tags+xml"/>
  <Override PartName="/ppt/tags/tag77.xml" ContentType="application/vnd.openxmlformats-officedocument.presentationml.tags+xml"/>
  <Override PartName="/ppt/tags/tag86.xml" ContentType="application/vnd.openxmlformats-officedocument.presentationml.tags+xml"/>
  <Override PartName="/ppt/tags/tag88.xml" ContentType="application/vnd.openxmlformats-officedocument.presentationml.tag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ppt/tags/tag75.xml" ContentType="application/vnd.openxmlformats-officedocument.presentationml.tags+xml"/>
  <Override PartName="/ppt/tags/tag84.xml" ContentType="application/vnd.openxmlformats-officedocument.presentationml.tags+xml"/>
  <Override PartName="/docProps/app.xml" ContentType="application/vnd.openxmlformats-officedocument.extended-properties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tags/tag73.xml" ContentType="application/vnd.openxmlformats-officedocument.presentationml.tags+xml"/>
  <Override PartName="/ppt/tags/tag82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71.xml" ContentType="application/vnd.openxmlformats-officedocument.presentationml.tags+xml"/>
  <Override PartName="/ppt/tags/tag80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1" r:id="rId4"/>
    <p:sldId id="258" r:id="rId5"/>
    <p:sldId id="262" r:id="rId6"/>
    <p:sldId id="263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6AEA8-BE39-43B8-8518-92818AA06003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50B1F-B98D-42EB-B6B2-89C35EB854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97A7D-2813-4CAB-A247-C4D199C4D36C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C8686-4CB3-4F04-AB7D-0A344068DC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C8686-4CB3-4F04-AB7D-0A344068DC2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9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4.xml"/><Relationship Id="rId4" Type="http://schemas.openxmlformats.org/officeDocument/2006/relationships/tags" Target="../tags/tag6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9.xml"/><Relationship Id="rId4" Type="http://schemas.openxmlformats.org/officeDocument/2006/relationships/tags" Target="../tags/tag68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35.xml"/><Relationship Id="rId10" Type="http://schemas.openxmlformats.org/officeDocument/2006/relationships/tags" Target="../tags/tag40.xml"/><Relationship Id="rId4" Type="http://schemas.openxmlformats.org/officeDocument/2006/relationships/tags" Target="../tags/tag34.xml"/><Relationship Id="rId9" Type="http://schemas.openxmlformats.org/officeDocument/2006/relationships/tags" Target="../tags/tag39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tags" Target="../tags/tag5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>
            <p:custDataLst>
              <p:tags r:id="rId3"/>
            </p:custDataLst>
          </p:nvPr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>
            <p:custDataLst>
              <p:tags r:id="rId4"/>
            </p:custDataLst>
          </p:nvPr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>
            <p:custDataLst>
              <p:tags r:id="rId5"/>
            </p:custDataLst>
          </p:nvPr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  <p:custDataLst>
              <p:tags r:id="rId7"/>
            </p:custDataLst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  <p:custDataLst>
              <p:tags r:id="rId8"/>
            </p:custDataLst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  <p:custDataLst>
              <p:tags r:id="rId3"/>
            </p:custDataLst>
          </p:nvPr>
        </p:nvSpPr>
        <p:spPr/>
        <p:txBody>
          <a:bodyPr/>
          <a:lstStyle>
            <a:lvl1pPr algn="ctr">
              <a:defRPr/>
            </a:lvl1pPr>
          </a:lstStyle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5"/>
            </p:custDataLst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>
            <p:custDataLst>
              <p:tags r:id="rId6"/>
            </p:custDataLst>
          </p:nvPr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1"/>
            </p:custDataLst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  <p:custDataLst>
              <p:tags r:id="rId8"/>
            </p:custDataLst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>
            <p:custDataLst>
              <p:tags r:id="rId9"/>
            </p:custDataLst>
          </p:nvPr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>
            <p:custDataLst>
              <p:tags r:id="rId10"/>
            </p:custDataLst>
          </p:nvPr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  <p:custDataLst>
              <p:tags r:id="rId1"/>
            </p:custDataLst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  <p:custDataLst>
              <p:tags r:id="rId2"/>
            </p:custDataLst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  <p:custDataLst>
              <p:tags r:id="rId4"/>
            </p:custDataLst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  <p:custDataLst>
              <p:tags r:id="rId5"/>
            </p:custDataLst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  <p:custDataLst>
              <p:tags r:id="rId6"/>
            </p:custDataLst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  <p:custDataLst>
              <p:tags r:id="rId5"/>
            </p:custDataLst>
          </p:nvPr>
        </p:nvSpPr>
        <p:spPr/>
        <p:txBody>
          <a:bodyPr/>
          <a:lstStyle/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  <p:custDataLst>
              <p:tags r:id="rId6"/>
            </p:custDataLst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BD3D9AA-FAD2-41C0-ACD9-C29DA8513FF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83787E8-D070-4DC6-A578-F6277CA61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MA in Curriculum and Instruction</a:t>
            </a:r>
          </a:p>
          <a:p>
            <a:r>
              <a:rPr lang="en-US" dirty="0" smtClean="0"/>
              <a:t>MGED Capstone Paper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Chapter 5 –Conclusions, Recommendations, and Implications for Future Research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  <a:p>
            <a:endParaRPr lang="en-US" dirty="0" smtClean="0"/>
          </a:p>
          <a:p>
            <a:r>
              <a:rPr lang="en-US" dirty="0" smtClean="0"/>
              <a:t>Conclusions from Results</a:t>
            </a:r>
          </a:p>
          <a:p>
            <a:endParaRPr lang="en-US" dirty="0" smtClean="0"/>
          </a:p>
          <a:p>
            <a:r>
              <a:rPr lang="en-US" dirty="0" smtClean="0"/>
              <a:t>Recommendations based on Results</a:t>
            </a:r>
          </a:p>
          <a:p>
            <a:endParaRPr lang="en-US" dirty="0" smtClean="0"/>
          </a:p>
          <a:p>
            <a:r>
              <a:rPr lang="en-US" dirty="0" smtClean="0"/>
              <a:t>Implications for Future Research</a:t>
            </a:r>
          </a:p>
          <a:p>
            <a:endParaRPr lang="en-US" dirty="0" smtClean="0"/>
          </a:p>
          <a:p>
            <a:r>
              <a:rPr lang="en-US" dirty="0" smtClean="0"/>
              <a:t>Summary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Basic Outline for Chapter 5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Briefly restate the reasoning behind this study. What are your studying and why?</a:t>
            </a:r>
          </a:p>
          <a:p>
            <a:endParaRPr lang="en-US" dirty="0" smtClean="0"/>
          </a:p>
          <a:p>
            <a:r>
              <a:rPr lang="en-US" dirty="0" smtClean="0"/>
              <a:t>What kind of study are you doing and what research led you to determine this?</a:t>
            </a:r>
          </a:p>
          <a:p>
            <a:endParaRPr lang="en-US" dirty="0" smtClean="0"/>
          </a:p>
          <a:p>
            <a:r>
              <a:rPr lang="en-US" dirty="0" smtClean="0"/>
              <a:t>What are the goals and expectations of the study?</a:t>
            </a:r>
          </a:p>
          <a:p>
            <a:endParaRPr lang="en-US" dirty="0" smtClean="0"/>
          </a:p>
          <a:p>
            <a:r>
              <a:rPr lang="en-US" dirty="0" smtClean="0"/>
              <a:t>What are your expected outcomes 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What do your results lead you to think?</a:t>
            </a:r>
          </a:p>
          <a:p>
            <a:endParaRPr lang="en-US" dirty="0" smtClean="0"/>
          </a:p>
          <a:p>
            <a:r>
              <a:rPr lang="en-US" dirty="0" smtClean="0"/>
              <a:t>This is where you get to express your opinion. However, your opinion must relate to your results and to your </a:t>
            </a:r>
            <a:r>
              <a:rPr lang="en-US" smtClean="0"/>
              <a:t>literature review.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Conclusions of Results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What recommendations do you have based on your results and your conclusions?</a:t>
            </a:r>
          </a:p>
          <a:p>
            <a:endParaRPr lang="en-US" dirty="0" smtClean="0"/>
          </a:p>
          <a:p>
            <a:r>
              <a:rPr lang="en-US" dirty="0" smtClean="0"/>
              <a:t>What are you suggesting teachers  or administrators do with regards to your specific research? Give the next steps for the process here.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Recommendations 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What else needs to be researched to make this a more complete study?</a:t>
            </a:r>
          </a:p>
          <a:p>
            <a:endParaRPr lang="en-US" dirty="0" smtClean="0"/>
          </a:p>
          <a:p>
            <a:r>
              <a:rPr lang="en-US" dirty="0" smtClean="0"/>
              <a:t>How does what you found impact the problem you were studying?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Implications for Future Research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Don’t forget to briefly summarize the chapter when you finish.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6MNvGqnvxZcMVUp53lviq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rJFsZ8zBtTOMdWe1ipDs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eebVn1mS5LwKgDilSXoK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TqpKhpT2BhbOvrh3LyeAN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fsFAJXwF3UuQkKwCJWY3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zs8R4OcPvxzQbW5HGVvV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jE6wx8PhBJS0TcrSTIsdo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guyzx2g3ye0i8tLxh40eV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Xb3SfO2Ms0SmnBXYAM0yb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ZB4X7mroca1qwnvENs0LM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pM69zitddmEjcsOhGGl4O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3oSSu92W03LuUMU8pFSmf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kX4AsVZyxpRZbhRXM8UYX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Lcb3QvLkqIbHs84ZQxeEO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sdhxpJTc9PKFbRpp5tMdZ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NtPJSNimKiQwKYMj62qdy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XNXczrsKRBfipNIGQ6UM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OF7rCLnKMMArw1LFdRU0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hryYBpckjMhuYi58OGm7O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IYhGUaS2S42znFSEaXyst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913tA43dEiqOJAHVv1sgT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roUpgawozmZTOfCqzNZE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DeubaXzZlbqvJoCNWdsBZ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9zWiWfswZcUWzEzaOSHfJ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OPLri4rEhfNIflsXdgW2m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ZSFYRpY6Xa05K6wvXo4lV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8RpeIQFqjGH2QSLjc2Fah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IaAmrHjxX0RjKNzDH7rwR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oIgDJDb2GLnv9fDlpX7LI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bw8XKzlxJLLoLS5NYFlVk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WeEkZlHto5AHwJvLTCG8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KLtLgCYspNl5AUjqz0Pfm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N4lmhdMJfc4juTRe45uW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0rZCbUVPp3lhKDoiY5m1H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mr8Ars2GiLg4XopUlLGFx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1hqqylVKLpZZHUdGLjHzT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3pVsPaJIg0fdpRa1UHKy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4XGuGE0mYYfJd0v6wK029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JuulvKp0OkhdkXLku5IT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XGEawNaZyYG5dc0l8gXYa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r0FxlcgUkgYsxOHleBPOM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wfJzj9XsV262eDuYsYJDD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6LFcDM2m9l88tpNMS7XSk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luz3Qf9Q59F68YT7vapzS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3o3vwCJEUELud2cyMF3w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U5a5aG6BFL5bpaCzWMcjf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tmhPSKBNsL3AztTL4sJut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1XzIuWdDmzwWCNNlNmZSj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8OB9FbHKALuzljf9fFzOo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4DR6XIEnuAzGPK7lg2VCZ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r2su5E6jjuVEKXizdZ5c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Etv2UpwTLujcOEtD0gah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Kb093GPWxMuw2N0ABcUNB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9qKtVJl4W5DUTivSQIGX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PFLQt2o4gtuA1zpzK5As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arEYpDfneXrqoAyFoj5L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T8UH5Jlb6DVrB5I5gjFRP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qigVtgYBmLSqLDWLXFI4n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EAXkRFOhNYzKHBq9g5duh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zbj58ul09LLAEGY8piM5Y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R1VlkOoDQSzu1M1LxkVMP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Y7XKa7GVIbcFkhaN9xCwU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19Fc7DLsab432NnADgWV9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hlrJBJanaiT56N5YZ29g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AhfmpzUlzYJDSjKo11iN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9XHAvEhULTmgLaufjAsPJ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vfql6qiHYbPGdBRxc6pxq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rNz4vruoFXeJwWDrIyMQsx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CRFibBPKymmvPjm0Jp1N5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4jpp8iePlu61HFbuPfIM3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Hz2n6vqnLVmD6DOEKjWS3k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8BZ71VxAmLCKMmTLtxvJ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pOCGPezL5jNKaNq0giiK7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qj1kgvQxkRT5017lYYibi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oWSPB4Lagkjhcbvk6i1AF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W2b5kshcqhK3pFO0Dv0U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mTQ0D3OtTztmIC34baRVo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2NEBZ6gJrZeuWoy4wO4xZ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rTBfvVbZIwF5ZPDvJiT4T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w8LPw6FwALhtBiu5Xl0ry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azDTRxqSlBuMOwezGa6lS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nkGYm7MH0YypmstGo5kcV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Nvek1Dlx3ssjKr8xJxKTK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JjwQN1RxwCHu7PqoWg0ny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UbW1CgWV7mhtwaK268lsU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W2H1xQlMs28uA2o015A7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McxODCXYUL8y3qbkCr23rh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1gVYNHrByioOeTjAI5AlT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AInXOR6YlBgHdCGvrcreJ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k1zHD66fRNLQ0q5z3DkQt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69</TotalTime>
  <Words>208</Words>
  <Application>Microsoft Office PowerPoint</Application>
  <PresentationFormat>On-screen Show (4:3)</PresentationFormat>
  <Paragraphs>41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Chapter 5 –Conclusions, Recommendations, and Implications for Future Research</vt:lpstr>
      <vt:lpstr>Basic Outline for Chapter 5</vt:lpstr>
      <vt:lpstr>Overview</vt:lpstr>
      <vt:lpstr>Conclusions of Results</vt:lpstr>
      <vt:lpstr>Recommendations </vt:lpstr>
      <vt:lpstr>Implications for Future Research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– Expected Outcomes and Procedures for Data Analysis</dc:title>
  <dc:creator>Kelly's Computer</dc:creator>
  <cp:lastModifiedBy>Kelly's Computer</cp:lastModifiedBy>
  <cp:revision>18</cp:revision>
  <dcterms:created xsi:type="dcterms:W3CDTF">2011-06-05T19:54:17Z</dcterms:created>
  <dcterms:modified xsi:type="dcterms:W3CDTF">2011-08-14T21:17:04Z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1gYWTqpvsJV8Vs4lIDhn-vEJCzwa8wAwqcVhlisIRFJ8</vt:lpwstr>
  </property>
  <property fmtid="{D5CDD505-2E9C-101B-9397-08002B2CF9AE}" pid="4" name="Google.Documents.RevisionId">
    <vt:lpwstr>16344471892314575312</vt:lpwstr>
  </property>
  <property fmtid="{D5CDD505-2E9C-101B-9397-08002B2CF9AE}" pid="5" name="Google.Documents.PreviousRevisionId">
    <vt:lpwstr>04977613484710368421</vt:lpwstr>
  </property>
  <property fmtid="{D5CDD505-2E9C-101B-9397-08002B2CF9AE}" pid="6" name="Google.Documents.PluginVersion">
    <vt:lpwstr>2.0.2154.5604</vt:lpwstr>
  </property>
  <property fmtid="{D5CDD505-2E9C-101B-9397-08002B2CF9AE}" pid="7" name="Google.Documents.MergeIncapabilityFlags">
    <vt:i4>0</vt:i4>
  </property>
</Properties>
</file>